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7A847CFC-816F-41D0-AAC0-9BF4FEBC753E}" type="datetimeFigureOut">
              <a:rPr lang="es-ES" smtClean="0"/>
              <a:t>11/11/2017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39552" y="404664"/>
            <a:ext cx="799288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500" dirty="0" err="1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Team</a:t>
            </a:r>
            <a:r>
              <a:rPr lang="es-ES" sz="12500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 </a:t>
            </a:r>
            <a:r>
              <a:rPr lang="es-ES" sz="12500" dirty="0" err="1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alert</a:t>
            </a:r>
            <a:endParaRPr lang="es-ES" sz="12500" dirty="0" smtClean="0">
              <a:solidFill>
                <a:srgbClr val="FFFF00"/>
              </a:solidFill>
              <a:latin typeface="Copperplate Gothic Bold" panose="020E0705020206020404" pitchFamily="34" charset="0"/>
            </a:endParaRPr>
          </a:p>
          <a:p>
            <a:pPr algn="ctr"/>
            <a:r>
              <a:rPr lang="es-ES" sz="12500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!!!</a:t>
            </a:r>
            <a:endParaRPr lang="es-ES" sz="12500" dirty="0">
              <a:solidFill>
                <a:srgbClr val="FFFF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 rot="18799348">
            <a:off x="750204" y="340178"/>
            <a:ext cx="100811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500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!</a:t>
            </a:r>
            <a:endParaRPr lang="es-ES" sz="12500" dirty="0">
              <a:solidFill>
                <a:srgbClr val="FFFF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16411321">
            <a:off x="552453" y="1937289"/>
            <a:ext cx="100811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500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!</a:t>
            </a:r>
            <a:endParaRPr lang="es-ES" sz="12500" dirty="0">
              <a:solidFill>
                <a:srgbClr val="FFFF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 rot="4209412">
            <a:off x="7858786" y="1794497"/>
            <a:ext cx="100811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500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!</a:t>
            </a:r>
            <a:endParaRPr lang="es-ES" sz="12500" dirty="0">
              <a:solidFill>
                <a:srgbClr val="FFFF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6922393">
            <a:off x="7513214" y="3371450"/>
            <a:ext cx="100811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500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!</a:t>
            </a:r>
            <a:endParaRPr lang="es-ES" sz="12500" dirty="0">
              <a:solidFill>
                <a:srgbClr val="FFFF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 rot="14689089">
            <a:off x="750204" y="3522091"/>
            <a:ext cx="100811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500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!</a:t>
            </a:r>
            <a:endParaRPr lang="es-ES" sz="12500" dirty="0">
              <a:solidFill>
                <a:srgbClr val="FFFF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 rot="12641203">
            <a:off x="1991492" y="4200691"/>
            <a:ext cx="100811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500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!</a:t>
            </a:r>
            <a:endParaRPr lang="es-ES" sz="12500" dirty="0">
              <a:solidFill>
                <a:srgbClr val="FFFF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 rot="9219791">
            <a:off x="6263006" y="4258358"/>
            <a:ext cx="100811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500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!</a:t>
            </a:r>
            <a:endParaRPr lang="es-ES" sz="12500" dirty="0">
              <a:solidFill>
                <a:srgbClr val="FFFF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 rot="3000257">
            <a:off x="7543775" y="307493"/>
            <a:ext cx="100811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500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!</a:t>
            </a:r>
            <a:endParaRPr lang="es-ES" sz="12500" dirty="0">
              <a:solidFill>
                <a:srgbClr val="FFFF00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737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785819"/>
            <a:ext cx="71287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0" dirty="0" smtClean="0">
                <a:latin typeface="Snap ITC" panose="04040A07060A02020202" pitchFamily="82" charset="0"/>
              </a:rPr>
              <a:t>FIN</a:t>
            </a:r>
            <a:endParaRPr lang="es-ES" sz="23000" dirty="0">
              <a:latin typeface="Snap ITC" panose="04040A07060A02020202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29750" y="4186749"/>
            <a:ext cx="525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Elaborado por: Elena, Erika y Toni.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377778" y="5373216"/>
            <a:ext cx="435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Clase 2º de la E.S.O.  La Inmaculada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9918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8800" dirty="0" smtClean="0">
                <a:latin typeface="Bauhaus 93" panose="04030905020B02020C02" pitchFamily="82" charset="0"/>
              </a:rPr>
              <a:t>Índice</a:t>
            </a:r>
            <a:endParaRPr lang="es-ES" sz="8800" dirty="0">
              <a:latin typeface="Bauhaus 93" panose="04030905020B02020C02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900000">
            <a:off x="3325189" y="1698947"/>
            <a:ext cx="5088278" cy="4946142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s-ES" sz="2600" dirty="0" smtClean="0">
                <a:cs typeface="Calibri" panose="020F0502020204030204" pitchFamily="34" charset="0"/>
              </a:rPr>
              <a:t>¿Qué es ciencia ciudadana ?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s-ES" sz="2600" dirty="0" smtClean="0">
                <a:cs typeface="Calibri" panose="020F0502020204030204" pitchFamily="34" charset="0"/>
              </a:rPr>
              <a:t>¿Cómo entramos en ciencia ciudadana?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s-ES" sz="2600" dirty="0" smtClean="0">
                <a:cs typeface="Calibri" panose="020F0502020204030204" pitchFamily="34" charset="0"/>
              </a:rPr>
              <a:t>¿Qué es el mosquito tigre y como diferenciarlo?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s-ES" sz="2600" dirty="0" smtClean="0">
                <a:cs typeface="Calibri" panose="020F0502020204030204" pitchFamily="34" charset="0"/>
              </a:rPr>
              <a:t>¿Cómo encontrar los puntos de cría?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s-ES" sz="2600" dirty="0" smtClean="0">
                <a:cs typeface="Calibri" panose="020F0502020204030204" pitchFamily="34" charset="0"/>
              </a:rPr>
              <a:t>¿Cómo ayudar a los científicos?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s-ES" sz="2600" dirty="0" smtClean="0">
                <a:cs typeface="Calibri" panose="020F0502020204030204" pitchFamily="34" charset="0"/>
              </a:rPr>
              <a:t>Buscando puntos de cría.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5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900000">
            <a:off x="3493537" y="1137065"/>
            <a:ext cx="4658735" cy="5077623"/>
          </a:xfrm>
        </p:spPr>
        <p:txBody>
          <a:bodyPr/>
          <a:lstStyle/>
          <a:p>
            <a:pPr>
              <a:buSzPct val="100000"/>
              <a:buBlip>
                <a:blip r:embed="rId2"/>
              </a:buBlip>
            </a:pPr>
            <a:r>
              <a:rPr lang="es-ES" dirty="0"/>
              <a:t>No es como el voluntariado porque el voluntariado hace un proyecto y ya nos interesa. </a:t>
            </a:r>
          </a:p>
          <a:p>
            <a:pPr>
              <a:buSzPct val="100000"/>
              <a:buBlip>
                <a:blip r:embed="rId2"/>
              </a:buBlip>
            </a:pPr>
            <a:r>
              <a:rPr lang="es-ES" dirty="0"/>
              <a:t>Pero la ciencia ciudadana al finalizar un proyecto se interesa más por el proyecto.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 rot="-4500000">
            <a:off x="-863060" y="3097832"/>
            <a:ext cx="5429051" cy="1695631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latin typeface="Bauhaus 93" panose="04030905020B02020C02" pitchFamily="82" charset="0"/>
              </a:rPr>
              <a:t>¿Qué es la ciencia ciudadana?</a:t>
            </a:r>
            <a:endParaRPr lang="es-ES" sz="48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23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00000"/>
              <a:buBlip>
                <a:blip r:embed="rId2"/>
              </a:buBlip>
            </a:pPr>
            <a:r>
              <a:rPr lang="es-ES" dirty="0" smtClean="0">
                <a:cs typeface="Calibri" panose="020F0502020204030204" pitchFamily="34" charset="0"/>
              </a:rPr>
              <a:t>Nosotros entramos ayudando a los científicos que estudian los mosquitas y puntos de cría en todo el mundo.</a:t>
            </a:r>
            <a:endParaRPr lang="es-ES" dirty="0">
              <a:cs typeface="Calibri" panose="020F0502020204030204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 rot="-4500000">
            <a:off x="-1078882" y="3093555"/>
            <a:ext cx="5605436" cy="1695631"/>
          </a:xfrm>
        </p:spPr>
        <p:txBody>
          <a:bodyPr>
            <a:noAutofit/>
          </a:bodyPr>
          <a:lstStyle/>
          <a:p>
            <a:pPr algn="ctr"/>
            <a:r>
              <a:rPr lang="es-ES" sz="4500" dirty="0" smtClean="0">
                <a:latin typeface="Bauhaus 93" panose="04030905020B02020C02" pitchFamily="82" charset="0"/>
              </a:rPr>
              <a:t>¿Cómo entramos en ciencia ciudadana?</a:t>
            </a:r>
            <a:endParaRPr lang="es-ES" sz="45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2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Blip>
                <a:blip r:embed="rId2"/>
              </a:buBlip>
            </a:pPr>
            <a:r>
              <a:rPr lang="es-ES" dirty="0" smtClean="0"/>
              <a:t>Es una especie de insecto perteneciente a la familia </a:t>
            </a:r>
            <a:r>
              <a:rPr lang="es-ES" dirty="0" err="1" smtClean="0"/>
              <a:t>culicidae</a:t>
            </a:r>
            <a:r>
              <a:rPr lang="es-ES" dirty="0" smtClean="0"/>
              <a:t> que se caracteriza por su coloración y rayas blancas en el tórax y </a:t>
            </a:r>
            <a:r>
              <a:rPr lang="es-ES" dirty="0" err="1" smtClean="0"/>
              <a:t>abdómen</a:t>
            </a:r>
            <a:r>
              <a:rPr lang="es-ES" dirty="0" smtClean="0"/>
              <a:t>. </a:t>
            </a:r>
          </a:p>
          <a:p>
            <a:pPr>
              <a:buSzPct val="100000"/>
              <a:buBlip>
                <a:blip r:embed="rId2"/>
              </a:buBlip>
            </a:pPr>
            <a:r>
              <a:rPr lang="es-ES" dirty="0" smtClean="0"/>
              <a:t>Se diferencia entre que el macho se alimenta de néctar y la hembra de sangre.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 rot="-4500000">
            <a:off x="-950616" y="3165017"/>
            <a:ext cx="5568160" cy="1695631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>
                <a:latin typeface="Bauhaus 93" panose="04030905020B02020C02" pitchFamily="82" charset="0"/>
              </a:rPr>
              <a:t>¿Qué es el mosquito tigre y cómo diferenciarlo?</a:t>
            </a:r>
            <a:endParaRPr lang="es-ES" sz="40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8881148" cy="6027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373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 rot="-4500000">
            <a:off x="-1120632" y="3113971"/>
            <a:ext cx="5718094" cy="1695631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latin typeface="Bauhaus 93" panose="04030905020B02020C02" pitchFamily="82" charset="0"/>
              </a:rPr>
              <a:t>¿Cómo encontrar los puntos de cría? </a:t>
            </a:r>
            <a:endParaRPr lang="es-ES" sz="4800" dirty="0">
              <a:latin typeface="Bauhaus 93" panose="04030905020B02020C02" pitchFamily="82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 rot="900000">
            <a:off x="3407106" y="950247"/>
            <a:ext cx="4658735" cy="5633398"/>
          </a:xfrm>
        </p:spPr>
        <p:txBody>
          <a:bodyPr>
            <a:normAutofit fontScale="92500"/>
          </a:bodyPr>
          <a:lstStyle/>
          <a:p>
            <a:pPr>
              <a:buSzPct val="100000"/>
              <a:buBlip>
                <a:blip r:embed="rId2"/>
              </a:buBlip>
            </a:pPr>
            <a:r>
              <a:rPr lang="es-ES" dirty="0" smtClean="0">
                <a:cs typeface="Calibri" panose="020F0502020204030204" pitchFamily="34" charset="0"/>
              </a:rPr>
              <a:t>El mosquito tigre se encuentra en cualquier lugar que pueda contener pequeñas cantidades de agua y en un lugar oscuro ( poca luz ).</a:t>
            </a:r>
          </a:p>
          <a:p>
            <a:pPr>
              <a:buSzPct val="100000"/>
              <a:buBlip>
                <a:blip r:embed="rId2"/>
              </a:buBlip>
            </a:pPr>
            <a:r>
              <a:rPr lang="es-ES" sz="2800" dirty="0" smtClean="0">
                <a:cs typeface="Calibri" panose="020F0502020204030204" pitchFamily="34" charset="0"/>
              </a:rPr>
              <a:t>Podemos encontrar puntos de cría de mosquito tigre en: Fuentes de jardín, neumáticos viejos, en las alcantarillas, troncos de árboles llenos de agua, etc.</a:t>
            </a:r>
          </a:p>
        </p:txBody>
      </p:sp>
    </p:spTree>
    <p:extLst>
      <p:ext uri="{BB962C8B-B14F-4D97-AF65-F5344CB8AC3E}">
        <p14:creationId xmlns:p14="http://schemas.microsoft.com/office/powerpoint/2010/main" val="37295715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 rot="-4500000">
            <a:off x="-860193" y="3180850"/>
            <a:ext cx="5403934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5400" dirty="0" smtClean="0">
                <a:latin typeface="Bauhaus 93" panose="04030905020B02020C02" pitchFamily="82" charset="0"/>
              </a:rPr>
              <a:t>¿Cómo ayudar a los científicos?</a:t>
            </a:r>
            <a:endParaRPr lang="es-ES" sz="5400" dirty="0">
              <a:latin typeface="Bauhaus 93" panose="04030905020B02020C02" pitchFamily="82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>
            <a:normAutofit/>
          </a:bodyPr>
          <a:lstStyle/>
          <a:p>
            <a:pPr>
              <a:buSzPct val="100000"/>
              <a:buBlip>
                <a:blip r:embed="rId2"/>
              </a:buBlip>
            </a:pPr>
            <a:r>
              <a:rPr lang="es-ES" dirty="0" smtClean="0">
                <a:cs typeface="Calibri" panose="020F0502020204030204" pitchFamily="34" charset="0"/>
              </a:rPr>
              <a:t>Nosotros siendo ciencia ciudadana podemos ayudar a los científicos a través de su aplicación (mosquito </a:t>
            </a:r>
            <a:r>
              <a:rPr lang="es-ES" dirty="0" err="1" smtClean="0">
                <a:cs typeface="Calibri" panose="020F0502020204030204" pitchFamily="34" charset="0"/>
              </a:rPr>
              <a:t>alert</a:t>
            </a:r>
            <a:r>
              <a:rPr lang="es-ES" dirty="0" smtClean="0">
                <a:cs typeface="Calibri" panose="020F0502020204030204" pitchFamily="34" charset="0"/>
              </a:rPr>
              <a:t>) gratuita para </a:t>
            </a:r>
            <a:r>
              <a:rPr lang="es-ES" dirty="0" err="1" smtClean="0">
                <a:cs typeface="Calibri" panose="020F0502020204030204" pitchFamily="34" charset="0"/>
              </a:rPr>
              <a:t>android</a:t>
            </a:r>
            <a:r>
              <a:rPr lang="es-ES" dirty="0" smtClean="0">
                <a:cs typeface="Calibri" panose="020F0502020204030204" pitchFamily="34" charset="0"/>
              </a:rPr>
              <a:t>, </a:t>
            </a:r>
            <a:r>
              <a:rPr lang="es-ES" dirty="0" err="1" smtClean="0">
                <a:cs typeface="Calibri" panose="020F0502020204030204" pitchFamily="34" charset="0"/>
              </a:rPr>
              <a:t>ios</a:t>
            </a:r>
            <a:r>
              <a:rPr lang="es-ES" dirty="0" smtClean="0">
                <a:cs typeface="Calibri" panose="020F0502020204030204" pitchFamily="34" charset="0"/>
              </a:rPr>
              <a:t>, </a:t>
            </a:r>
            <a:r>
              <a:rPr lang="es-ES" dirty="0" err="1" smtClean="0">
                <a:cs typeface="Calibri" panose="020F0502020204030204" pitchFamily="34" charset="0"/>
              </a:rPr>
              <a:t>windows</a:t>
            </a:r>
            <a:r>
              <a:rPr lang="es-ES" dirty="0" smtClean="0">
                <a:cs typeface="Calibri" panose="020F0502020204030204" pitchFamily="34" charset="0"/>
              </a:rPr>
              <a:t> y </a:t>
            </a:r>
            <a:r>
              <a:rPr lang="es-ES" dirty="0" err="1" smtClean="0">
                <a:cs typeface="Calibri" panose="020F0502020204030204" pitchFamily="34" charset="0"/>
              </a:rPr>
              <a:t>mac</a:t>
            </a:r>
            <a:r>
              <a:rPr lang="es-ES" dirty="0" smtClean="0">
                <a:cs typeface="Calibri" panose="020F0502020204030204" pitchFamily="34" charset="0"/>
              </a:rPr>
              <a:t>.</a:t>
            </a:r>
            <a:endParaRPr lang="es-E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9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 rot="-4500000">
            <a:off x="-831012" y="3073241"/>
            <a:ext cx="5378134" cy="1695631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>
                <a:latin typeface="Bauhaus 93" panose="04030905020B02020C02" pitchFamily="82" charset="0"/>
              </a:rPr>
              <a:t>Buscando puntos de cría</a:t>
            </a:r>
            <a:endParaRPr lang="es-ES" sz="5400" dirty="0">
              <a:latin typeface="Bauhaus 93" panose="04030905020B02020C02" pitchFamily="82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79795"/>
            <a:ext cx="3191339" cy="2393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8640"/>
            <a:ext cx="2232248" cy="2976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284984"/>
            <a:ext cx="4488499" cy="3366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50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70</TotalTime>
  <Words>289</Words>
  <Application>Microsoft Office PowerPoint</Application>
  <PresentationFormat>Presentación en pantalla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Kilter</vt:lpstr>
      <vt:lpstr>Presentación de PowerPoint</vt:lpstr>
      <vt:lpstr>Índice</vt:lpstr>
      <vt:lpstr>¿Qué es la ciencia ciudadana?</vt:lpstr>
      <vt:lpstr>¿Cómo entramos en ciencia ciudadana?</vt:lpstr>
      <vt:lpstr>¿Qué es el mosquito tigre y cómo diferenciarlo?</vt:lpstr>
      <vt:lpstr>Presentación de PowerPoint</vt:lpstr>
      <vt:lpstr>¿Cómo encontrar los puntos de cría? </vt:lpstr>
      <vt:lpstr>Presentación de PowerPoint</vt:lpstr>
      <vt:lpstr>Buscando puntos de cría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Toni</cp:lastModifiedBy>
  <cp:revision>10</cp:revision>
  <dcterms:created xsi:type="dcterms:W3CDTF">2017-11-11T15:52:52Z</dcterms:created>
  <dcterms:modified xsi:type="dcterms:W3CDTF">2017-11-11T17:17:42Z</dcterms:modified>
</cp:coreProperties>
</file>